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71" r:id="rId4"/>
    <p:sldId id="270" r:id="rId5"/>
    <p:sldId id="260" r:id="rId6"/>
    <p:sldId id="272" r:id="rId7"/>
    <p:sldId id="261" r:id="rId8"/>
    <p:sldId id="263" r:id="rId9"/>
    <p:sldId id="262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6"/>
    <p:restoredTop sz="94614"/>
  </p:normalViewPr>
  <p:slideViewPr>
    <p:cSldViewPr snapToGrid="0" snapToObjects="1">
      <p:cViewPr>
        <p:scale>
          <a:sx n="112" d="100"/>
          <a:sy n="112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01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02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56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0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3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9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0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5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9F60A-F86F-1548-A76D-8E5559425166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7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pacesavers.com/5-tips-for-organizing-receipts-for-taxes/" TargetMode="External"/><Relationship Id="rId4" Type="http://schemas.openxmlformats.org/officeDocument/2006/relationships/hyperlink" Target="http://www.shoeboxservices.ca/resources/" TargetMode="External"/><Relationship Id="rId5" Type="http://schemas.openxmlformats.org/officeDocument/2006/relationships/image" Target="../media/image1.tiff"/><Relationship Id="rId6" Type="http://schemas.openxmlformats.org/officeDocument/2006/relationships/image" Target="../media/image2.tiff"/><Relationship Id="rId7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tsecurity.about.com/od/advancedsecurity/a/How-To-Stay-Safe-On-Craigslist.ht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Receipt Keeper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PROG 8220</a:t>
            </a:r>
          </a:p>
          <a:p>
            <a:r>
              <a:rPr lang="en-US" dirty="0"/>
              <a:t>C. Choi, H. Nahhal, N</a:t>
            </a:r>
            <a:r>
              <a:rPr lang="en-US" dirty="0" smtClean="0"/>
              <a:t>. Collins</a:t>
            </a:r>
            <a:r>
              <a:rPr lang="en-US" dirty="0"/>
              <a:t>, S. Kim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0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0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`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 smtClean="0">
                <a:hlinkClick r:id="rId2"/>
              </a:rPr>
              <a:t>http://netsecurity.about.com/od/advancedsecurity/a/How-To-Stay-Safe-On-Craigslist.htm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>
                <a:hlinkClick r:id="rId3"/>
              </a:rPr>
              <a:t>http://blog.spacesavers.com/5-tips-for-organizing-receipts-for-taxes/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>
                <a:hlinkClick r:id="rId4"/>
              </a:rPr>
              <a:t>http://www.shoeboxservices.ca/resources/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25625"/>
            <a:ext cx="3585210" cy="2408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411" y="1825625"/>
            <a:ext cx="3623310" cy="24106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8620" y="1822840"/>
            <a:ext cx="3377491" cy="18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Waste of time and resources</a:t>
            </a:r>
          </a:p>
          <a:p>
            <a:r>
              <a:rPr lang="en-US" dirty="0" smtClean="0"/>
              <a:t>Forget stuff bought</a:t>
            </a:r>
          </a:p>
          <a:p>
            <a:r>
              <a:rPr lang="en-US" dirty="0" smtClean="0"/>
              <a:t>Household with one income source</a:t>
            </a:r>
          </a:p>
          <a:p>
            <a:r>
              <a:rPr lang="en-US" dirty="0" smtClean="0"/>
              <a:t>Company with many buyers and one account</a:t>
            </a:r>
          </a:p>
          <a:p>
            <a:r>
              <a:rPr lang="en-US" dirty="0" smtClean="0"/>
              <a:t>55,000 </a:t>
            </a:r>
            <a:r>
              <a:rPr lang="en-US" dirty="0"/>
              <a:t>receipts </a:t>
            </a:r>
            <a:r>
              <a:rPr lang="en-US" dirty="0" smtClean="0"/>
              <a:t>can </a:t>
            </a:r>
            <a:r>
              <a:rPr lang="en-US" dirty="0"/>
              <a:t>spare an entire </a:t>
            </a:r>
            <a:r>
              <a:rPr lang="en-US" dirty="0" smtClean="0"/>
              <a:t>tree</a:t>
            </a:r>
          </a:p>
          <a:p>
            <a:r>
              <a:rPr lang="en-US" dirty="0"/>
              <a:t>250 </a:t>
            </a:r>
            <a:r>
              <a:rPr lang="en-US" dirty="0" smtClean="0"/>
              <a:t>M gal </a:t>
            </a:r>
            <a:r>
              <a:rPr lang="en-US" dirty="0"/>
              <a:t>of </a:t>
            </a:r>
            <a:r>
              <a:rPr lang="en-US" dirty="0" smtClean="0"/>
              <a:t>oil + 10M tree + 1B gal= </a:t>
            </a:r>
            <a:r>
              <a:rPr lang="hr-HR" dirty="0" smtClean="0"/>
              <a:t>680388 ton of waste (USA)</a:t>
            </a:r>
          </a:p>
          <a:p>
            <a:r>
              <a:rPr lang="hr-HR" dirty="0" smtClean="0"/>
              <a:t>Current </a:t>
            </a:r>
            <a:r>
              <a:rPr lang="hr-HR" dirty="0" err="1" smtClean="0"/>
              <a:t>alternatives</a:t>
            </a:r>
            <a:r>
              <a:rPr lang="hr-HR" dirty="0" smtClean="0"/>
              <a:t> </a:t>
            </a:r>
            <a:r>
              <a:rPr lang="hr-HR" dirty="0" err="1" smtClean="0"/>
              <a:t>dont</a:t>
            </a:r>
            <a:r>
              <a:rPr lang="hr-HR" dirty="0" smtClean="0"/>
              <a:t> </a:t>
            </a:r>
            <a:r>
              <a:rPr lang="hr-HR" dirty="0" err="1" smtClean="0"/>
              <a:t>give</a:t>
            </a:r>
            <a:r>
              <a:rPr lang="hr-HR" dirty="0" smtClean="0"/>
              <a:t> the </a:t>
            </a:r>
            <a:r>
              <a:rPr lang="hr-HR" dirty="0" err="1"/>
              <a:t>u</a:t>
            </a:r>
            <a:r>
              <a:rPr lang="hr-HR" dirty="0" err="1" smtClean="0"/>
              <a:t>ltimate</a:t>
            </a:r>
            <a:r>
              <a:rPr lang="hr-HR" dirty="0" smtClean="0"/>
              <a:t> </a:t>
            </a:r>
            <a:r>
              <a:rPr lang="hr-HR" dirty="0" err="1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6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Mobile application that will:</a:t>
            </a:r>
          </a:p>
          <a:p>
            <a:pPr lvl="1"/>
            <a:r>
              <a:rPr lang="en-CA" dirty="0" smtClean="0"/>
              <a:t>Make use of Optical </a:t>
            </a:r>
            <a:r>
              <a:rPr lang="en-CA" dirty="0"/>
              <a:t>Character Recognition </a:t>
            </a:r>
            <a:r>
              <a:rPr lang="en-CA" dirty="0" smtClean="0"/>
              <a:t>to gather data</a:t>
            </a:r>
          </a:p>
          <a:p>
            <a:pPr lvl="1"/>
            <a:r>
              <a:rPr lang="en-CA" dirty="0" smtClean="0">
                <a:effectLst/>
              </a:rPr>
              <a:t>Filter receipts based on date</a:t>
            </a:r>
          </a:p>
          <a:p>
            <a:pPr lvl="1"/>
            <a:r>
              <a:rPr lang="en-CA" dirty="0" smtClean="0"/>
              <a:t>Search for receipt by tag </a:t>
            </a:r>
            <a:endParaRPr lang="en-CA" dirty="0" smtClean="0">
              <a:effectLst/>
            </a:endParaRPr>
          </a:p>
          <a:p>
            <a:pPr lvl="1"/>
            <a:r>
              <a:rPr lang="en-CA" dirty="0" smtClean="0">
                <a:effectLst/>
              </a:rPr>
              <a:t>Generate reports to track expenses</a:t>
            </a:r>
          </a:p>
          <a:p>
            <a:pPr lvl="1"/>
            <a:r>
              <a:rPr lang="en-US" dirty="0" smtClean="0">
                <a:effectLst/>
              </a:rPr>
              <a:t>Group account for multiple users (family or business)</a:t>
            </a:r>
          </a:p>
          <a:p>
            <a:pPr lvl="1"/>
            <a:r>
              <a:rPr lang="en-US" dirty="0" smtClean="0"/>
              <a:t>View spending for a specific category</a:t>
            </a:r>
          </a:p>
          <a:p>
            <a:pPr lvl="1"/>
            <a:r>
              <a:rPr lang="en-US" dirty="0" smtClean="0"/>
              <a:t>Export data as files (PDF, excel..)</a:t>
            </a:r>
          </a:p>
          <a:p>
            <a:pPr lvl="1"/>
            <a:endParaRPr lang="en-US" dirty="0" smtClean="0">
              <a:effectLst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7065"/>
            <a:ext cx="1568450" cy="15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 (Cont.)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027656" cy="4218622"/>
          </a:xfrm>
        </p:spPr>
      </p:pic>
      <p:sp>
        <p:nvSpPr>
          <p:cNvPr id="5" name="TextBox 4"/>
          <p:cNvSpPr txBox="1"/>
          <p:nvPr/>
        </p:nvSpPr>
        <p:spPr>
          <a:xfrm>
            <a:off x="838200" y="6035040"/>
            <a:ext cx="576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1. Deployment </a:t>
            </a:r>
            <a:r>
              <a:rPr lang="en-US" dirty="0"/>
              <a:t>Diagram (Server, Web </a:t>
            </a:r>
            <a:r>
              <a:rPr lang="en-US" dirty="0" smtClean="0"/>
              <a:t>and Mobile Client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63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Diagrams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8200" y="136017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2" b="2663"/>
          <a:stretch>
            <a:fillRect/>
          </a:stretch>
        </p:blipFill>
        <p:spPr bwMode="auto">
          <a:xfrm>
            <a:off x="838200" y="1360170"/>
            <a:ext cx="3390900" cy="52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7410" y="6366510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1. Class Diagram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994909" y="1360169"/>
            <a:ext cx="136724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5" b="3613"/>
          <a:stretch>
            <a:fillRect/>
          </a:stretch>
        </p:blipFill>
        <p:spPr bwMode="auto">
          <a:xfrm>
            <a:off x="5857271" y="1360168"/>
            <a:ext cx="3907023" cy="313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54381" y="636651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2. ERD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</a:t>
            </a:r>
            <a:r>
              <a:rPr lang="en-US" dirty="0"/>
              <a:t>Methodologies &amp; Team </a:t>
            </a:r>
            <a:r>
              <a:rPr lang="en-US" dirty="0" smtClean="0"/>
              <a:t>Rules</a:t>
            </a:r>
          </a:p>
          <a:p>
            <a:pPr lvl="1"/>
            <a:r>
              <a:rPr lang="en-US" dirty="0"/>
              <a:t>Agile Unified Process </a:t>
            </a:r>
            <a:r>
              <a:rPr lang="en-US" dirty="0" smtClean="0"/>
              <a:t>with 2 week iteration</a:t>
            </a:r>
          </a:p>
          <a:p>
            <a:pPr lvl="1"/>
            <a:r>
              <a:rPr lang="en-US" dirty="0"/>
              <a:t>Coding </a:t>
            </a:r>
            <a:r>
              <a:rPr lang="en-US" dirty="0" smtClean="0"/>
              <a:t>Standards to follow for web and mobile development</a:t>
            </a:r>
          </a:p>
          <a:p>
            <a:r>
              <a:rPr lang="en-US" dirty="0"/>
              <a:t>Source Control &amp; Change Management</a:t>
            </a:r>
            <a:r>
              <a:rPr lang="en-US" dirty="0" smtClean="0">
                <a:effectLst/>
              </a:rPr>
              <a:t> </a:t>
            </a:r>
            <a:endParaRPr lang="en-US" dirty="0" smtClean="0"/>
          </a:p>
          <a:p>
            <a:pPr lvl="1"/>
            <a:r>
              <a:rPr lang="en-US" dirty="0" smtClean="0"/>
              <a:t>3 </a:t>
            </a:r>
            <a:r>
              <a:rPr lang="en-US" dirty="0" err="1" smtClean="0"/>
              <a:t>GitHub</a:t>
            </a:r>
            <a:r>
              <a:rPr lang="en-US" dirty="0" smtClean="0"/>
              <a:t> repositories </a:t>
            </a:r>
          </a:p>
          <a:p>
            <a:pPr lvl="1"/>
            <a:r>
              <a:rPr lang="en-US" dirty="0" smtClean="0"/>
              <a:t>Master, dev_prod, and branching out from dev_prod for developer’s task</a:t>
            </a:r>
          </a:p>
          <a:p>
            <a:pPr lvl="1"/>
            <a:r>
              <a:rPr lang="en-US" dirty="0" smtClean="0"/>
              <a:t>Wiki was used to share info and keep track of process, meetings and others</a:t>
            </a:r>
          </a:p>
          <a:p>
            <a:pPr lvl="1"/>
            <a:r>
              <a:rPr lang="en-US" dirty="0" smtClean="0"/>
              <a:t>Issues tracking to assign fixes or tasks</a:t>
            </a:r>
          </a:p>
          <a:p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Slack and regular meetings</a:t>
            </a:r>
          </a:p>
        </p:txBody>
      </p:sp>
    </p:spTree>
    <p:extLst>
      <p:ext uri="{BB962C8B-B14F-4D97-AF65-F5344CB8AC3E}">
        <p14:creationId xmlns:p14="http://schemas.microsoft.com/office/powerpoint/2010/main" val="11438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247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Receipt Keeper</vt:lpstr>
      <vt:lpstr>Outline</vt:lpstr>
      <vt:lpstr>Introduction</vt:lpstr>
      <vt:lpstr>Problem</vt:lpstr>
      <vt:lpstr>Our Solution</vt:lpstr>
      <vt:lpstr>Technologies Used</vt:lpstr>
      <vt:lpstr>Technologies Used (Cont.)</vt:lpstr>
      <vt:lpstr>Technical Diagrams</vt:lpstr>
      <vt:lpstr>Methodologies</vt:lpstr>
      <vt:lpstr>Screenshots</vt:lpstr>
      <vt:lpstr>Future Plans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Receipt Keeper</dc:title>
  <dc:creator>Hassan Nahhal</dc:creator>
  <cp:lastModifiedBy>Hassan Nahhal</cp:lastModifiedBy>
  <cp:revision>30</cp:revision>
  <cp:lastPrinted>2016-08-04T05:13:21Z</cp:lastPrinted>
  <dcterms:created xsi:type="dcterms:W3CDTF">2016-08-03T02:38:58Z</dcterms:created>
  <dcterms:modified xsi:type="dcterms:W3CDTF">2016-08-04T16:52:49Z</dcterms:modified>
</cp:coreProperties>
</file>